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hT/BxE++qeR8/ccBrqXBOefpNU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1" y="635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996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electronics&#10;&#10;Description automatically generated" id="158" name="Google Shape;158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" l="0" r="0" t="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imeline&#10;&#10;Description automatically generated" id="97" name="Google Shape;97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88400" cy="68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02" name="Google Shape;10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" l="0" r="0" t="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6096000" y="522515"/>
            <a:ext cx="52686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MAJOR FUNCTIONS</a:t>
            </a:r>
            <a:endParaRPr b="0" i="0" sz="1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"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8685" y="0"/>
            <a:ext cx="6923315" cy="6546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109" name="Google Shape;109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creen with white text&#10;&#10;Description automatically generated with low confidence"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8963" y="761999"/>
            <a:ext cx="5458679" cy="1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626555" y="3232216"/>
            <a:ext cx="7010400" cy="190759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THE PID AND MPC CONTROLLER APPROACH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COMPUTING THE ROLL, THRUST AND PITCH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COMPUTING THE ACCELERATION</a:t>
            </a:r>
            <a:endParaRPr/>
          </a:p>
        </p:txBody>
      </p:sp>
      <p:pic>
        <p:nvPicPr>
          <p:cNvPr descr="Chart&#10;&#10;Description automatically generated" id="112" name="Google Shape;11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3726" y="3430416"/>
            <a:ext cx="4626094" cy="2754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13" name="Google Shape;11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7600" y="135064"/>
            <a:ext cx="5670042" cy="329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 with medium confidence" id="119" name="Google Shape;11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" l="0" r="0" t="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20" name="Google Shape;1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4818" y="246380"/>
            <a:ext cx="13462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21" name="Google Shape;1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982" y="246380"/>
            <a:ext cx="13462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9984440" y="4628029"/>
            <a:ext cx="319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9368116" y="4919381"/>
            <a:ext cx="319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447" y="3058756"/>
            <a:ext cx="2667259" cy="23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6096000" y="3265718"/>
            <a:ext cx="4441371" cy="243477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Monocular Camera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" id="131" name="Google Shape;131;p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Word&#10;&#10;Description automatically generated" id="136" name="Google Shape;136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" y="900"/>
            <a:ext cx="12189000" cy="68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37" name="Google Shape;13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313" y="1574421"/>
            <a:ext cx="5486400" cy="3707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chart&#10;&#10;Description automatically generated" id="138" name="Google Shape;13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5347" y="417275"/>
            <a:ext cx="4070970" cy="486458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8248356" y="5302538"/>
            <a:ext cx="2363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Unfiltered X estimate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6454600" y="5316400"/>
            <a:ext cx="5402700" cy="64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7549575" y="5460475"/>
            <a:ext cx="30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Differential error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iagram&#10;&#10;Description automatically generated" id="146" name="Google Shape;146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" l="0" r="0" t="0"/>
          <a:stretch/>
        </p:blipFill>
        <p:spPr>
          <a:xfrm>
            <a:off x="0" y="655"/>
            <a:ext cx="12192404" cy="685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152" name="Google Shape;15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" l="0" r="0" t="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2023-02-07T14:25:11Z</dcterms:created>
  <dc:creator>Harshit Chaudhary</dc:creator>
</cp:coreProperties>
</file>